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06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883627"/>
            <a:ext cx="3096344" cy="2188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00269"/>
            <a:ext cx="7125113" cy="9244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Дидактическая игра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0070C0"/>
                </a:solidFill>
              </a:rPr>
              <a:t>Мой, моя, моё, мои</a:t>
            </a:r>
            <a:endParaRPr lang="ru-RU" sz="60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657032">
            <a:off x="332251" y="4114950"/>
            <a:ext cx="3096344" cy="21889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886264"/>
            <a:ext cx="3259336" cy="2304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947990">
            <a:off x="5651332" y="4056779"/>
            <a:ext cx="3260913" cy="2305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72399" y="6242377"/>
            <a:ext cx="792088" cy="6001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818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9163" y="1589555"/>
            <a:ext cx="7452321" cy="526844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961" t="50000" r="6287" b="33171"/>
          <a:stretch/>
        </p:blipFill>
        <p:spPr>
          <a:xfrm>
            <a:off x="741637" y="5985643"/>
            <a:ext cx="921096" cy="86471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576" t="50000" r="36678" b="32381"/>
          <a:stretch/>
        </p:blipFill>
        <p:spPr>
          <a:xfrm>
            <a:off x="4572000" y="116770"/>
            <a:ext cx="959379" cy="93923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91" t="50000" r="67663" b="32698"/>
          <a:stretch/>
        </p:blipFill>
        <p:spPr>
          <a:xfrm>
            <a:off x="6974963" y="62935"/>
            <a:ext cx="990471" cy="96957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41" t="27619" r="68112" b="54444"/>
          <a:stretch/>
        </p:blipFill>
        <p:spPr>
          <a:xfrm>
            <a:off x="8730" y="5203625"/>
            <a:ext cx="818888" cy="836154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26" t="27196" r="37576" b="54497"/>
          <a:stretch/>
        </p:blipFill>
        <p:spPr>
          <a:xfrm>
            <a:off x="8086294" y="628829"/>
            <a:ext cx="835900" cy="915031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700" t="27936" r="6105" b="54445"/>
          <a:stretch/>
        </p:blipFill>
        <p:spPr>
          <a:xfrm>
            <a:off x="827618" y="4395277"/>
            <a:ext cx="851545" cy="81018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862" t="5889" r="5943" b="75275"/>
          <a:stretch/>
        </p:blipFill>
        <p:spPr>
          <a:xfrm>
            <a:off x="8730" y="3548813"/>
            <a:ext cx="866396" cy="88125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555" t="6614" r="37747" b="75608"/>
          <a:stretch/>
        </p:blipFill>
        <p:spPr>
          <a:xfrm>
            <a:off x="8730" y="1637332"/>
            <a:ext cx="874896" cy="902149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26" t="6666" r="69031" b="75979"/>
          <a:stretch/>
        </p:blipFill>
        <p:spPr>
          <a:xfrm>
            <a:off x="971600" y="656656"/>
            <a:ext cx="925399" cy="97386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63" t="6137" r="6286" b="75239"/>
          <a:stretch/>
        </p:blipFill>
        <p:spPr>
          <a:xfrm>
            <a:off x="5724128" y="600465"/>
            <a:ext cx="976288" cy="969575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357" t="28081" r="6533" b="54497"/>
          <a:stretch/>
        </p:blipFill>
        <p:spPr>
          <a:xfrm>
            <a:off x="2195736" y="144921"/>
            <a:ext cx="854390" cy="911088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574" t="49690" r="68553" b="32169"/>
          <a:stretch/>
        </p:blipFill>
        <p:spPr>
          <a:xfrm>
            <a:off x="859495" y="2525711"/>
            <a:ext cx="832185" cy="1023102"/>
          </a:xfrm>
          <a:prstGeom prst="rect">
            <a:avLst/>
          </a:prstGeom>
        </p:spPr>
      </p:pic>
      <p:sp>
        <p:nvSpPr>
          <p:cNvPr id="37" name="Управляющая кнопка: далее 36">
            <a:hlinkClick r:id="" action="ppaction://hlinkshowjump?jump=nextslide" highlightClick="1"/>
          </p:cNvPr>
          <p:cNvSpPr/>
          <p:nvPr/>
        </p:nvSpPr>
        <p:spPr>
          <a:xfrm>
            <a:off x="8279904" y="6218450"/>
            <a:ext cx="864096" cy="613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091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89017E-7 L -0.04409 0.39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1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21387E-6 L -0.04132 0.4721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23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98844E-6 L 0.51649 0.385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16" y="192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5723E-6 L 0.6323 0.4050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15" y="20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51445E-7 L 0.64653 0.167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26" y="8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6763E-6 L 0.73785 -0.109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92" y="-5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52601E-6 L 0.75452 -0.225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26" y="-11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62428E-7 L 0.625 0.2749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0" y="137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08092E-6 L 0.0184 0.4665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23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94" y="-53126"/>
            <a:ext cx="6588037" cy="6123503"/>
          </a:xfrm>
          <a:prstGeom prst="rect">
            <a:avLst/>
          </a:prstGeom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71582" y="6154646"/>
            <a:ext cx="764275" cy="71234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93" t="5926" r="68261" b="75450"/>
          <a:stretch/>
        </p:blipFill>
        <p:spPr>
          <a:xfrm>
            <a:off x="6660231" y="5813878"/>
            <a:ext cx="805755" cy="100511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025" t="50000" r="37127" b="32275"/>
          <a:stretch/>
        </p:blipFill>
        <p:spPr>
          <a:xfrm>
            <a:off x="6918426" y="1173401"/>
            <a:ext cx="824510" cy="107239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344" t="6244" r="40860" b="75766"/>
          <a:stretch/>
        </p:blipFill>
        <p:spPr>
          <a:xfrm>
            <a:off x="7972221" y="4555178"/>
            <a:ext cx="911274" cy="107675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26" t="27725" r="36529" b="54444"/>
          <a:stretch/>
        </p:blipFill>
        <p:spPr>
          <a:xfrm>
            <a:off x="8033477" y="2256649"/>
            <a:ext cx="808345" cy="1068512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0" t="28761" r="67812" b="54444"/>
          <a:stretch/>
        </p:blipFill>
        <p:spPr>
          <a:xfrm>
            <a:off x="8049324" y="1184259"/>
            <a:ext cx="776652" cy="107239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63" t="6137" r="6286" b="75239"/>
          <a:stretch/>
        </p:blipFill>
        <p:spPr>
          <a:xfrm>
            <a:off x="6879369" y="2245791"/>
            <a:ext cx="863567" cy="105807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63" t="50000" r="6292" b="32275"/>
          <a:stretch/>
        </p:blipFill>
        <p:spPr>
          <a:xfrm>
            <a:off x="6868207" y="123529"/>
            <a:ext cx="874729" cy="986068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91" t="71762" r="68562" b="10256"/>
          <a:stretch/>
        </p:blipFill>
        <p:spPr>
          <a:xfrm>
            <a:off x="6846370" y="3426515"/>
            <a:ext cx="918402" cy="101216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357" t="28081" r="6533" b="54497"/>
          <a:stretch/>
        </p:blipFill>
        <p:spPr>
          <a:xfrm>
            <a:off x="7487432" y="5784815"/>
            <a:ext cx="869265" cy="106323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89289" y="152699"/>
            <a:ext cx="696722" cy="92772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7053" y="3438276"/>
            <a:ext cx="841611" cy="98864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574" t="49690" r="68553" b="32169"/>
          <a:stretch/>
        </p:blipFill>
        <p:spPr>
          <a:xfrm>
            <a:off x="6846370" y="4582006"/>
            <a:ext cx="832185" cy="102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2917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0.00069 L -0.45625 0.263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12" y="13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65896E-6 L -0.36458 0.1035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29" y="5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16185E-6 L -0.39132 0.1019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66" y="50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8844E-6 L -0.2967 -0.0538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44" y="-27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4971E-6 L -0.44913 0.1371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65" y="68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23699E-6 L -0.35417 -0.0314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8" y="-1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21965E-6 L -0.25833 -0.2050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17" y="-102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10405E-6 L -0.29566 -0.2004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92" y="-100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21387E-6 L -0.32761 -0.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89" y="-10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022E-16 L -0.3349 -0.2002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53" y="-10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3556" y="0"/>
            <a:ext cx="7460444" cy="55310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41" t="72063" r="67514" b="10159"/>
          <a:stretch/>
        </p:blipFill>
        <p:spPr>
          <a:xfrm>
            <a:off x="66842" y="984238"/>
            <a:ext cx="876537" cy="92618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663" t="50000" r="6292" b="32275"/>
          <a:stretch/>
        </p:blipFill>
        <p:spPr>
          <a:xfrm>
            <a:off x="66842" y="2883684"/>
            <a:ext cx="874729" cy="9860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90" t="50000" r="67962" b="32658"/>
          <a:stretch/>
        </p:blipFill>
        <p:spPr>
          <a:xfrm>
            <a:off x="4607655" y="5881864"/>
            <a:ext cx="988772" cy="976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25" t="48756" r="36828" b="31864"/>
          <a:stretch/>
        </p:blipFill>
        <p:spPr>
          <a:xfrm>
            <a:off x="5596427" y="5619116"/>
            <a:ext cx="966720" cy="10414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160" t="50000" r="6891" b="31865"/>
          <a:stretch/>
        </p:blipFill>
        <p:spPr>
          <a:xfrm>
            <a:off x="728562" y="0"/>
            <a:ext cx="918889" cy="9842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642" t="27503" r="6211" b="54508"/>
          <a:stretch/>
        </p:blipFill>
        <p:spPr>
          <a:xfrm>
            <a:off x="728562" y="5801764"/>
            <a:ext cx="962743" cy="98423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237" t="27508" r="37215" b="53868"/>
          <a:stretch/>
        </p:blipFill>
        <p:spPr>
          <a:xfrm>
            <a:off x="3630340" y="5531073"/>
            <a:ext cx="941660" cy="101056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49" t="28002" r="67904" b="54115"/>
          <a:stretch/>
        </p:blipFill>
        <p:spPr>
          <a:xfrm>
            <a:off x="2645497" y="5907761"/>
            <a:ext cx="944616" cy="9502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459" t="6546" r="6094" b="75465"/>
          <a:stretch/>
        </p:blipFill>
        <p:spPr>
          <a:xfrm>
            <a:off x="1695257" y="5591395"/>
            <a:ext cx="950240" cy="95023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638" t="6713" r="37215" b="75298"/>
          <a:stretch/>
        </p:blipFill>
        <p:spPr>
          <a:xfrm>
            <a:off x="655822" y="3884238"/>
            <a:ext cx="991629" cy="100343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41" t="6757" r="67316" b="74830"/>
          <a:stretch/>
        </p:blipFill>
        <p:spPr>
          <a:xfrm>
            <a:off x="-1683" y="4823714"/>
            <a:ext cx="1011777" cy="9780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91" t="71700" r="68262" b="9142"/>
          <a:stretch/>
        </p:blipFill>
        <p:spPr>
          <a:xfrm>
            <a:off x="601923" y="1910420"/>
            <a:ext cx="1003176" cy="948066"/>
          </a:xfrm>
          <a:prstGeom prst="rect">
            <a:avLst/>
          </a:prstGeom>
        </p:spPr>
      </p:pic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8244408" y="6293882"/>
            <a:ext cx="899592" cy="5641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871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69942E-6 L 0.44097 0.259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129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23699E-6 L 0.5526 0.3093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22" y="15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93064E-6 L 0.27361 -3.93064E-6 C 0.39635 -3.93064E-6 0.54739 -0.08763 0.54739 -0.15907 L 0.54739 -0.31768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61" y="-15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83237E-6 L 0.36025 -2.83237E-6 C 0.52188 -2.83237E-6 0.72066 -0.12208 0.72066 -0.2215 L 0.72066 -0.44231 " pathEditMode="relative" rAng="0" ptsTypes="FfFF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24" y="-22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00578E-6 L 0.37674 -3.00578E-6 C 0.54584 -3.00578E-6 0.75365 -0.15861 0.75365 -0.28763 L 0.75365 -0.57456 " pathEditMode="relative" rAng="0" ptsTypes="FfFF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4" y="-28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9191E-6 L 0.3335 -0.4050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20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31214E-7 L 0.34028 -0.451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14" y="-225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5549E-6 L 0.16753 4.85549E-6 C 0.24253 4.85549E-6 0.33507 -0.11053 0.33507 -0.2007 L 0.33507 -0.4007 " pathEditMode="relative" rAng="0" ptsTypes="FfFF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53" y="-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5.78035E-8 L 0.16407 -5.78035E-8 C 0.2375 -5.78035E-8 0.32813 -0.11538 0.32813 -0.20925 L 0.32813 -0.4178 " pathEditMode="relative" rAng="0" ptsTypes="FfFF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06" y="-209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0.11875 -0.248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124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1" y="1435100"/>
            <a:ext cx="7670800" cy="54229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862" t="5889" r="5943" b="75275"/>
          <a:stretch/>
        </p:blipFill>
        <p:spPr>
          <a:xfrm>
            <a:off x="194859" y="293137"/>
            <a:ext cx="866396" cy="881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642" t="27503" r="6211" b="54508"/>
          <a:stretch/>
        </p:blipFill>
        <p:spPr>
          <a:xfrm>
            <a:off x="3712767" y="66187"/>
            <a:ext cx="962743" cy="9842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41" t="72063" r="68232" b="10159"/>
          <a:stretch/>
        </p:blipFill>
        <p:spPr>
          <a:xfrm>
            <a:off x="6091411" y="28805"/>
            <a:ext cx="974168" cy="97883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733" t="50000" r="5623" b="32073"/>
          <a:stretch/>
        </p:blipFill>
        <p:spPr>
          <a:xfrm>
            <a:off x="7638531" y="2127210"/>
            <a:ext cx="1071117" cy="101940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26" t="50000" r="36229" b="32275"/>
          <a:stretch/>
        </p:blipFill>
        <p:spPr>
          <a:xfrm>
            <a:off x="7308304" y="79108"/>
            <a:ext cx="1000869" cy="95839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96" t="50000" r="67858" b="32632"/>
          <a:stretch/>
        </p:blipFill>
        <p:spPr>
          <a:xfrm>
            <a:off x="2519040" y="401000"/>
            <a:ext cx="1071117" cy="10341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067" t="28393" r="5888" b="53829"/>
          <a:stretch/>
        </p:blipFill>
        <p:spPr>
          <a:xfrm>
            <a:off x="1331640" y="-28217"/>
            <a:ext cx="936104" cy="104979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751" t="28393" r="37102" b="53829"/>
          <a:stretch/>
        </p:blipFill>
        <p:spPr>
          <a:xfrm>
            <a:off x="8260217" y="5051580"/>
            <a:ext cx="898861" cy="896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96" t="27156" r="67858" b="54516"/>
          <a:stretch/>
        </p:blipFill>
        <p:spPr>
          <a:xfrm>
            <a:off x="8154161" y="1050423"/>
            <a:ext cx="1027619" cy="104695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023" t="6469" r="6231" b="75753"/>
          <a:stretch/>
        </p:blipFill>
        <p:spPr>
          <a:xfrm>
            <a:off x="8227368" y="3113444"/>
            <a:ext cx="916632" cy="101940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418" t="6628" r="36537" b="75171"/>
          <a:stretch/>
        </p:blipFill>
        <p:spPr>
          <a:xfrm>
            <a:off x="4863423" y="459975"/>
            <a:ext cx="880342" cy="95669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83" t="5926" r="68570" b="75450"/>
          <a:stretch/>
        </p:blipFill>
        <p:spPr>
          <a:xfrm>
            <a:off x="7675871" y="4146550"/>
            <a:ext cx="936104" cy="896600"/>
          </a:xfrm>
          <a:prstGeom prst="rect">
            <a:avLst/>
          </a:prstGeom>
        </p:spPr>
      </p:pic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174089" y="6309320"/>
            <a:ext cx="969911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255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78035E-8 L 0.09636 5.78035E-8 C 0.13959 5.78035E-8 0.19289 0.12925 0.19289 0.23445 L 0.19289 0.4689 " pathEditMode="relative" rAng="0" ptsTypes="FfFF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35" y="234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6185E-6 L 0.08298 -1.6185E-6 C 0.12014 -1.6185E-6 0.16597 0.10937 0.16597 0.19861 L 0.16597 0.39723 " pathEditMode="relative" rAng="0" ptsTypes="FfFF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99" y="1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60116E-6 L 0.03021 0.3838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0" y="19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27746E-6 L 0.00105 0.4554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22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71676E-6 L -0.1335 0.606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4" y="30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4798E-6 L -0.32986 0.4589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3" y="229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5723E-6 L -0.49635 0.3040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26" y="15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5.78035E-8 L -0.44983 0.1604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8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4798E-6 L -0.39063 0.1868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31" y="9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5549E-6 L -0.34219 0.0446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18" y="2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282</TotalTime>
  <Words>9</Words>
  <Application>Microsoft Office PowerPoint</Application>
  <PresentationFormat>Экран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Spring</vt:lpstr>
      <vt:lpstr>Дидактическая игра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Алёночка</dc:creator>
  <cp:lastModifiedBy>test</cp:lastModifiedBy>
  <cp:revision>35</cp:revision>
  <dcterms:created xsi:type="dcterms:W3CDTF">2016-01-14T11:26:25Z</dcterms:created>
  <dcterms:modified xsi:type="dcterms:W3CDTF">2022-11-21T13:15:48Z</dcterms:modified>
</cp:coreProperties>
</file>