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  <p:sldId id="264" r:id="rId9"/>
    <p:sldId id="26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80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80932-6690-43AE-93A0-E9BA983A085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0670-118A-4423-B8C4-96C39603CF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dy-Irina30.10.1978@yandex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1.bp.blogspot.com/-rYCrJlykBUA/WtsDvegSfPI/AAAAAAAAPa4/4TUu0-1uElw25IctugCbtg2lJv0ERkvYACLcBGAs/s1600/IMAG8237_1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1.bp.blogspot.com/-tDzKmfRqQuc/WtsFJyUJc1I/AAAAAAAAPe4/RrYu8L8vn7ILAmGFJRGY2ZHK1T7sSpmBgCLcBGAs/s1600/IMAG8519_1.jpg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156176" y="3717032"/>
            <a:ext cx="2987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428728" y="1428736"/>
            <a:ext cx="671514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</a:rPr>
              <a:t>Лаборатория огородных наук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</a:rPr>
              <a:t> (опытно-экспериментальная деятельность детей старшей группы в рамках проекта «Огород на окне»)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57158" y="3857628"/>
            <a:ext cx="614363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51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151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151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квалификационной категории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151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Детский сад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Ягодка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151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Степанова Ирина Сергеевна</a:t>
            </a:r>
          </a:p>
          <a:p>
            <a:pPr marL="0" marR="0" lvl="0" indent="3151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lady-Irina30.10.1978@yandex.ru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3151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98884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79512" y="211924"/>
            <a:ext cx="878497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Актуальность: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дошкольного возраста в недостаточной степени имеют представления о растениях, об условиях необходимых для роста. Проект направлен на расширение и обобщение знаний о культурных огородных растениях. Научившись понимать состояние растений, ребенок будет видеть в зеленом ростке особое живое существо, жизнь которого целиком зависит от того, получает он уход или нет.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решаются задачи познавательно-исследовательского развития ребенка. Маленькие дети любят действовать. Приобщение к посильному труду по уходу за растениями – это развитие таких качеств, как ответственность за выполнение поручения, за полученный результат.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Понимая, какое значение имеет поисковая деятельность в развитии познавательной активности детей, их интеллектуальных способностей, одним из видов деятельности мы выбрали детское экспериментирование.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88640"/>
            <a:ext cx="828092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-Расширять представления детей об окружающем мире и прививать трудовые навыки, посредством совместного создания огорода.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-формировать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детей интерес к опытно – экспериментальной деятельности по выращиванию культурных растений в комнатных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-формировать представления о работах, проводимых в весенний и летний период в саду и огороде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-расширить представление детей о жизни растений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-учить наблюдать за посадкой и всходами семян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-учить детей делать выводы на основе наблюдений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-участвовать в посильной экспериментальной деятельности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-воспитывать бережное отношение к растениям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-расширять, обогащать, активизировать словарь детей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-способствовать развитию восприятия красоты природы и передаче  её через рисунок, аппликацию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-способствовать взаимодействию семьи и детского сада    </a:t>
            </a:r>
          </a:p>
          <a:p>
            <a:endParaRPr lang="ru-RU" sz="2000" dirty="0" smtClean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83671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Опыт № 1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«Нужны ли растениям вода, свет и тепло»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https://1.bp.blogspot.com/-rYCrJlykBUA/WtsDvegSfPI/AAAAAAAAPa4/4TUu0-1uElw25IctugCbtg2lJv0ERkvYACLcBGAs/s320/IMAG8237_1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2000240"/>
            <a:ext cx="3802174" cy="2512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https://1.bp.blogspot.com/-tDzKmfRqQuc/WtsFJyUJc1I/AAAAAAAAPe4/RrYu8L8vn7ILAmGFJRGY2ZHK1T7sSpmBgCLcBGAs/s320/IMAG8519_1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2" y="3214686"/>
            <a:ext cx="3929090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3265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Опыт № 2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«Нужна ли растениям почва?»</a:t>
            </a:r>
            <a:endParaRPr lang="ru-RU" dirty="0"/>
          </a:p>
        </p:txBody>
      </p:sp>
      <p:pic>
        <p:nvPicPr>
          <p:cNvPr id="16386" name="Picture 2" descr="C:\Users\Admin\Desktop\IMG_20210412_1641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428736"/>
            <a:ext cx="3714776" cy="4506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54868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Опыт №3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 Что же происходит с растениями в почве? Как появляются ростки?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Users\Admin\Desktop\IMG_20210412_1643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000240"/>
            <a:ext cx="5094898" cy="3948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0466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Опыт № 4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 А как прорастают другие семена?»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C:\Users\Admin\Desktop\IMG_20210412_1637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1520939" y="1412776"/>
            <a:ext cx="5355317" cy="4016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79635" y="-463896"/>
            <a:ext cx="1847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26064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Опыт №5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«Наблюдение за прорастанием овса»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C:\Users\Admin\Desktop\IMG_20210412_164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714488"/>
            <a:ext cx="4688562" cy="35164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atherineasquithgallery.com/uploads/posts/2021-02/1613678288_3-p-fon-dlya-prezentatsii-detskii-sad-ekologiy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214414" y="714356"/>
            <a:ext cx="6286544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Литература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- Бондаренко, А. К. 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Дидактические игры в детском саду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: Книга для воспитателей детского сада/А. К Бондаренко – 2-е изд.,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дораб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. – М. : Просвещение,1991. С. 90-121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- Николаева, С. Н. 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Методика экологического воспитания в детском саду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: Книга для воспитателей детского сада/ С. Н. Николаева – 3-е изд. – М. : Просвещение, 2001. – 208 с.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- Николаева, С. Н. 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Сюжетные игры в экологическом воспитании дошкольников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: игровые обучающие ситуации с игрушками разного типа /С. Н. Николаева. И. А. Комарова. – М. : Гном и Д., 2005.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Швайко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Г. С. Занятия по изобразительной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деятельности в детском саду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 : пособие для педагогов дошкольных учреждений / Г. С.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Швайко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– М. : ВЛАДОС, 2000. – 160с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- интернет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ресурсы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218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test</cp:lastModifiedBy>
  <cp:revision>14</cp:revision>
  <dcterms:created xsi:type="dcterms:W3CDTF">2021-05-30T09:07:39Z</dcterms:created>
  <dcterms:modified xsi:type="dcterms:W3CDTF">2022-04-04T08:17:35Z</dcterms:modified>
</cp:coreProperties>
</file>