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E7DD1-EF16-463D-9974-63CD9CB67EE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09724-FBDF-4AC5-A324-27701048F0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51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09724-FBDF-4AC5-A324-27701048F0A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ADBBF7-219C-4BD5-9C6C-4C8A8E54C9D9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9BB116-7344-48CC-899B-D1F10BB94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DBBF7-219C-4BD5-9C6C-4C8A8E54C9D9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BB116-7344-48CC-899B-D1F10BB94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DBBF7-219C-4BD5-9C6C-4C8A8E54C9D9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BB116-7344-48CC-899B-D1F10BB94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DBBF7-219C-4BD5-9C6C-4C8A8E54C9D9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BB116-7344-48CC-899B-D1F10BB940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DBBF7-219C-4BD5-9C6C-4C8A8E54C9D9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BB116-7344-48CC-899B-D1F10BB940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DBBF7-219C-4BD5-9C6C-4C8A8E54C9D9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BB116-7344-48CC-899B-D1F10BB940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DBBF7-219C-4BD5-9C6C-4C8A8E54C9D9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BB116-7344-48CC-899B-D1F10BB94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DBBF7-219C-4BD5-9C6C-4C8A8E54C9D9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BB116-7344-48CC-899B-D1F10BB940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DBBF7-219C-4BD5-9C6C-4C8A8E54C9D9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BB116-7344-48CC-899B-D1F10BB94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ADBBF7-219C-4BD5-9C6C-4C8A8E54C9D9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BB116-7344-48CC-899B-D1F10BB94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ADBBF7-219C-4BD5-9C6C-4C8A8E54C9D9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9BB116-7344-48CC-899B-D1F10BB940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ADBBF7-219C-4BD5-9C6C-4C8A8E54C9D9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9BB116-7344-48CC-899B-D1F10BB94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ultirussia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6;&#1077;&#1090;&#1103;&#1084;.&#1087;&#1088;&#1077;&#1079;&#1080;&#1076;&#1077;&#1085;&#1090;.&#1088;&#1092;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izhi.karelia.ru/journey/#kizhi_panoram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ymkatoy.ru/" TargetMode="External"/><Relationship Id="rId5" Type="http://schemas.openxmlformats.org/officeDocument/2006/relationships/hyperlink" Target="https://goldenhohloma.com/" TargetMode="External"/><Relationship Id="rId4" Type="http://schemas.openxmlformats.org/officeDocument/2006/relationships/hyperlink" Target="https://srosp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2428868"/>
            <a:ext cx="7772400" cy="222426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Использование электронных образовательных ресурсов как средства организации совместной деятельности родителей и детей в формировании нравственно-патриотического потенциала дошкольников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43808" y="4929198"/>
            <a:ext cx="5928692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Автор: воспитатель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Степанова Ирина Сергеевна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86246" y="286743"/>
            <a:ext cx="597150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Arial" pitchFamily="34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Arial" pitchFamily="34" charset="0"/>
                <a:cs typeface="Times New Roman" pitchFamily="18" charset="0"/>
              </a:rPr>
              <a:t>Самарской области средняя общеобразовательная школа № 3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Arial" pitchFamily="34" charset="0"/>
                <a:cs typeface="Times New Roman" pitchFamily="18" charset="0"/>
              </a:rPr>
              <a:t>имени З. А. Космодемьянской города Новокуйбышевска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Arial" pitchFamily="34" charset="0"/>
                <a:cs typeface="Times New Roman" pitchFamily="18" charset="0"/>
              </a:rPr>
              <a:t>городского округа Новокуйбышевск Самарской области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Arial" pitchFamily="34" charset="0"/>
                <a:cs typeface="Times New Roman" pitchFamily="18" charset="0"/>
              </a:rPr>
              <a:t>структурное подразделение «Детский сад «Ягодка»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759547" cy="50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00990"/>
            <a:ext cx="3759547" cy="50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4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с сайта\творчество2-5-768x5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6"/>
          <a:stretch/>
        </p:blipFill>
        <p:spPr bwMode="auto">
          <a:xfrm>
            <a:off x="467544" y="692696"/>
            <a:ext cx="83140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1"/>
            <a:ext cx="4308170" cy="3444383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4248472" cy="2952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27342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Сайт «Мульти – Россия» </a:t>
            </a:r>
            <a:r>
              <a:rPr lang="ru-RU" sz="2000" dirty="0" smtClean="0">
                <a:latin typeface="Arial Black" pitchFamily="34" charset="0"/>
                <a:hlinkClick r:id="rId4"/>
              </a:rPr>
              <a:t>http</a:t>
            </a:r>
            <a:r>
              <a:rPr lang="ru-RU" sz="2000" dirty="0">
                <a:latin typeface="Arial Black" pitchFamily="34" charset="0"/>
                <a:hlinkClick r:id="rId4"/>
              </a:rPr>
              <a:t>://www.multirussia.ru</a:t>
            </a:r>
            <a:r>
              <a:rPr lang="ru-RU" sz="2000" dirty="0" smtClean="0">
                <a:latin typeface="Arial Black" pitchFamily="34" charset="0"/>
                <a:hlinkClick r:id="rId4"/>
              </a:rPr>
              <a:t>/</a:t>
            </a:r>
            <a:endParaRPr lang="ru-RU" sz="2000" dirty="0" smtClean="0">
              <a:latin typeface="Arial Black" pitchFamily="34" charset="0"/>
            </a:endParaRPr>
          </a:p>
          <a:p>
            <a:endParaRPr lang="ru-RU" sz="2000" dirty="0">
              <a:latin typeface="Arial Black" pitchFamily="34" charset="0"/>
            </a:endParaRPr>
          </a:p>
          <a:p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36912"/>
            <a:ext cx="4071893" cy="39353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748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 Black" pitchFamily="34" charset="0"/>
              </a:rPr>
              <a:t>Сайт «Президент России - гражданам дошкольного возраста». </a:t>
            </a:r>
            <a:r>
              <a:rPr lang="ru-RU" sz="2200" u="sng" dirty="0" smtClean="0">
                <a:latin typeface="Arial Black" pitchFamily="34" charset="0"/>
                <a:hlinkClick r:id="rId3"/>
              </a:rPr>
              <a:t>http</a:t>
            </a:r>
            <a:r>
              <a:rPr lang="ru-RU" sz="2200" u="sng" dirty="0">
                <a:latin typeface="Arial Black" pitchFamily="34" charset="0"/>
                <a:hlinkClick r:id="rId3"/>
              </a:rPr>
              <a:t>://детям.президент.рф</a:t>
            </a:r>
            <a:r>
              <a:rPr lang="ru-RU" sz="2200" u="sng" dirty="0" smtClean="0">
                <a:latin typeface="Arial Black" pitchFamily="34" charset="0"/>
                <a:hlinkClick r:id="rId3"/>
              </a:rPr>
              <a:t>/</a:t>
            </a:r>
            <a:endParaRPr lang="ru-RU" sz="2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565"/>
            <a:ext cx="6624736" cy="5040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5517232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 Black" pitchFamily="34" charset="0"/>
              </a:rPr>
              <a:t>Сайт музея - заповедника «</a:t>
            </a:r>
            <a:r>
              <a:rPr lang="ru-RU" sz="2200" dirty="0" smtClean="0">
                <a:latin typeface="Arial Black" pitchFamily="34" charset="0"/>
              </a:rPr>
              <a:t>Кижи»</a:t>
            </a:r>
          </a:p>
          <a:p>
            <a:r>
              <a:rPr lang="ru-RU" sz="2200" u="sng" dirty="0" smtClean="0">
                <a:latin typeface="Arial Black" pitchFamily="34" charset="0"/>
                <a:hlinkClick r:id="rId3"/>
              </a:rPr>
              <a:t>http</a:t>
            </a:r>
            <a:r>
              <a:rPr lang="ru-RU" sz="2200" u="sng" dirty="0">
                <a:latin typeface="Arial Black" pitchFamily="34" charset="0"/>
                <a:hlinkClick r:id="rId3"/>
              </a:rPr>
              <a:t>://kizhi.karelia.ru/journey/#kizhi_panorama</a:t>
            </a:r>
            <a:r>
              <a:rPr lang="ru-RU" sz="2200" u="sng" dirty="0" smtClean="0">
                <a:latin typeface="Arial Black" pitchFamily="34" charset="0"/>
                <a:hlinkClick r:id="rId3"/>
              </a:rPr>
              <a:t>/</a:t>
            </a:r>
            <a:r>
              <a:rPr lang="ru-RU" sz="2200" u="sng" dirty="0" smtClean="0">
                <a:latin typeface="Arial Black" pitchFamily="34" charset="0"/>
              </a:rPr>
              <a:t> </a:t>
            </a:r>
            <a:endParaRPr lang="ru-RU" sz="2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4664"/>
            <a:ext cx="4767855" cy="3318864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4642241" cy="30714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 Black" pitchFamily="34" charset="0"/>
              </a:rPr>
              <a:t>Сайты предприятий народных промыслов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u="sng" dirty="0" smtClean="0">
                <a:latin typeface="Arial Black" pitchFamily="34" charset="0"/>
                <a:hlinkClick r:id="rId4"/>
              </a:rPr>
              <a:t>https</a:t>
            </a:r>
            <a:r>
              <a:rPr lang="ru-RU" u="sng" dirty="0">
                <a:latin typeface="Arial Black" pitchFamily="34" charset="0"/>
                <a:hlinkClick r:id="rId4"/>
              </a:rPr>
              <a:t>://</a:t>
            </a:r>
            <a:r>
              <a:rPr lang="ru-RU" u="sng" dirty="0" smtClean="0">
                <a:latin typeface="Arial Black" pitchFamily="34" charset="0"/>
                <a:hlinkClick r:id="rId4"/>
              </a:rPr>
              <a:t>srosp.com/</a:t>
            </a:r>
            <a:endParaRPr lang="ru-RU" dirty="0">
              <a:latin typeface="Arial Black" pitchFamily="34" charset="0"/>
            </a:endParaRPr>
          </a:p>
          <a:p>
            <a:r>
              <a:rPr lang="ru-RU" u="sng" dirty="0" smtClean="0">
                <a:latin typeface="Arial Black" pitchFamily="34" charset="0"/>
                <a:hlinkClick r:id="rId5"/>
              </a:rPr>
              <a:t>https</a:t>
            </a:r>
            <a:r>
              <a:rPr lang="ru-RU" u="sng" dirty="0">
                <a:latin typeface="Arial Black" pitchFamily="34" charset="0"/>
                <a:hlinkClick r:id="rId5"/>
              </a:rPr>
              <a:t>://</a:t>
            </a:r>
            <a:r>
              <a:rPr lang="ru-RU" u="sng" dirty="0" smtClean="0">
                <a:latin typeface="Arial Black" pitchFamily="34" charset="0"/>
                <a:hlinkClick r:id="rId5"/>
              </a:rPr>
              <a:t>goldenhohloma.com/</a:t>
            </a:r>
            <a:endParaRPr lang="ru-RU" dirty="0">
              <a:latin typeface="Arial Black" pitchFamily="34" charset="0"/>
            </a:endParaRPr>
          </a:p>
          <a:p>
            <a:r>
              <a:rPr lang="ru-RU" u="sng" dirty="0" smtClean="0">
                <a:latin typeface="Arial Black" pitchFamily="34" charset="0"/>
                <a:hlinkClick r:id="rId6"/>
              </a:rPr>
              <a:t>http</a:t>
            </a:r>
            <a:r>
              <a:rPr lang="ru-RU" u="sng" dirty="0">
                <a:latin typeface="Arial Black" pitchFamily="34" charset="0"/>
                <a:hlinkClick r:id="rId6"/>
              </a:rPr>
              <a:t>://dymkatoy.ru</a:t>
            </a:r>
            <a:r>
              <a:rPr lang="ru-RU" u="sng" dirty="0" smtClean="0">
                <a:latin typeface="Arial Black" pitchFamily="34" charset="0"/>
                <a:hlinkClick r:id="rId6"/>
              </a:rPr>
              <a:t>/</a:t>
            </a:r>
            <a:endParaRPr lang="ru-RU" dirty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38382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53071"/>
            <a:ext cx="4752528" cy="3170024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6367"/>
            <a:ext cx="4532724" cy="30317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Компьютерные игры «</a:t>
            </a:r>
            <a:r>
              <a:rPr lang="ru-RU" dirty="0" smtClean="0">
                <a:latin typeface="Arial Black" pitchFamily="34" charset="0"/>
              </a:rPr>
              <a:t>Детское </a:t>
            </a:r>
            <a:r>
              <a:rPr lang="ru-RU" dirty="0">
                <a:latin typeface="Arial Black" pitchFamily="34" charset="0"/>
              </a:rPr>
              <a:t>творчество. </a:t>
            </a:r>
          </a:p>
          <a:p>
            <a:r>
              <a:rPr lang="ru-RU" dirty="0">
                <a:latin typeface="Arial Black" pitchFamily="34" charset="0"/>
              </a:rPr>
              <a:t>Знакомство Домовенка </a:t>
            </a:r>
            <a:r>
              <a:rPr lang="ru-RU" dirty="0" err="1">
                <a:latin typeface="Arial Black" pitchFamily="34" charset="0"/>
              </a:rPr>
              <a:t>Бу</a:t>
            </a:r>
            <a:r>
              <a:rPr lang="ru-RU" dirty="0">
                <a:latin typeface="Arial Black" pitchFamily="34" charset="0"/>
              </a:rPr>
              <a:t> с русскими народными </a:t>
            </a:r>
            <a:r>
              <a:rPr lang="ru-RU" dirty="0" smtClean="0">
                <a:latin typeface="Arial Black" pitchFamily="34" charset="0"/>
              </a:rPr>
              <a:t>традициями</a:t>
            </a:r>
            <a:r>
              <a:rPr lang="ru-RU" dirty="0">
                <a:latin typeface="Arial Black" pitchFamily="34" charset="0"/>
              </a:rPr>
              <a:t>»;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«</a:t>
            </a:r>
            <a:r>
              <a:rPr lang="ru-RU" dirty="0">
                <a:latin typeface="Arial Black" pitchFamily="34" charset="0"/>
              </a:rPr>
              <a:t>Тим и Тишка спасают шедевры русского искусства».</a:t>
            </a:r>
          </a:p>
        </p:txBody>
      </p:sp>
    </p:spTree>
    <p:extLst>
      <p:ext uri="{BB962C8B-B14F-4D97-AF65-F5344CB8AC3E}">
        <p14:creationId xmlns:p14="http://schemas.microsoft.com/office/powerpoint/2010/main" val="32030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74" y="548680"/>
            <a:ext cx="3881107" cy="4072283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8" y="3140968"/>
            <a:ext cx="2750090" cy="26029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764704"/>
            <a:ext cx="3541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Фильмы и мультфильмы 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429000"/>
            <a:ext cx="4148663" cy="300063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2696"/>
            <a:ext cx="4148663" cy="28505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9400" y="742660"/>
            <a:ext cx="3696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Новостные репортажи о </a:t>
            </a:r>
            <a:r>
              <a:rPr lang="ru-RU" dirty="0" smtClean="0">
                <a:latin typeface="Arial Black" pitchFamily="34" charset="0"/>
              </a:rPr>
              <a:t>городской </a:t>
            </a:r>
            <a:r>
              <a:rPr lang="ru-RU" dirty="0">
                <a:latin typeface="Arial Black" pitchFamily="34" charset="0"/>
              </a:rPr>
              <a:t>жизни и жизни страны, трансляции </a:t>
            </a:r>
            <a:r>
              <a:rPr lang="ru-RU" dirty="0" smtClean="0">
                <a:latin typeface="Arial Black" pitchFamily="34" charset="0"/>
              </a:rPr>
              <a:t>общественно </a:t>
            </a:r>
            <a:r>
              <a:rPr lang="ru-RU" dirty="0">
                <a:latin typeface="Arial Black" pitchFamily="34" charset="0"/>
              </a:rPr>
              <a:t>значимых событий </a:t>
            </a:r>
          </a:p>
        </p:txBody>
      </p:sp>
    </p:spTree>
    <p:extLst>
      <p:ext uri="{BB962C8B-B14F-4D97-AF65-F5344CB8AC3E}">
        <p14:creationId xmlns:p14="http://schemas.microsoft.com/office/powerpoint/2010/main" val="38681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 Black" pitchFamily="34" charset="0"/>
              </a:rPr>
              <a:t>Работа по нравственно–патриотическому воспитанию </a:t>
            </a:r>
            <a:r>
              <a:rPr lang="ru-RU" sz="2200" dirty="0" smtClean="0">
                <a:latin typeface="Arial Black" pitchFamily="34" charset="0"/>
              </a:rPr>
              <a:t>дошкольников </a:t>
            </a:r>
            <a:r>
              <a:rPr lang="ru-RU" sz="2200" dirty="0">
                <a:latin typeface="Arial Black" pitchFamily="34" charset="0"/>
              </a:rPr>
              <a:t>с применением ЭЛЕКТРОННЫХ ОБРАЗОВАТЕЛЬНЫХ РЕСУРСОВ несомненно дает положительную динамику личностного роста </a:t>
            </a:r>
            <a:r>
              <a:rPr lang="ru-RU" sz="2200" dirty="0" smtClean="0">
                <a:latin typeface="Arial Black" pitchFamily="34" charset="0"/>
              </a:rPr>
              <a:t>детей:</a:t>
            </a:r>
            <a:endParaRPr lang="ru-RU" sz="2200" dirty="0">
              <a:latin typeface="Arial Black" pitchFamily="34" charset="0"/>
            </a:endParaRPr>
          </a:p>
          <a:p>
            <a:r>
              <a:rPr lang="ru-RU" sz="2200" dirty="0">
                <a:latin typeface="Arial Black" pitchFamily="34" charset="0"/>
              </a:rPr>
              <a:t>– развитие у детей чувства собственного достоинства, ощущения </a:t>
            </a:r>
            <a:r>
              <a:rPr lang="ru-RU" sz="2200" dirty="0" smtClean="0">
                <a:latin typeface="Arial Black" pitchFamily="34" charset="0"/>
              </a:rPr>
              <a:t>сопричастности </a:t>
            </a:r>
            <a:r>
              <a:rPr lang="ru-RU" sz="2200" dirty="0">
                <a:latin typeface="Arial Black" pitchFamily="34" charset="0"/>
              </a:rPr>
              <a:t>к жизни семьи, детского сада, города, страны;</a:t>
            </a:r>
          </a:p>
          <a:p>
            <a:r>
              <a:rPr lang="ru-RU" sz="2200" dirty="0">
                <a:latin typeface="Arial Black" pitchFamily="34" charset="0"/>
              </a:rPr>
              <a:t>-повышение их информационной осведомленности – дети больше узнают об окружающей действительности, об истории города и страны, о природе и пр.;</a:t>
            </a:r>
          </a:p>
          <a:p>
            <a:r>
              <a:rPr lang="ru-RU" sz="2200" dirty="0">
                <a:latin typeface="Arial Black" pitchFamily="34" charset="0"/>
              </a:rPr>
              <a:t>- возрастание интереса детей, их родителей к истории и культуре родного края – в ходе работы возникают вопросы, желание больше узнать о крае, в котором проживаешь.</a:t>
            </a:r>
          </a:p>
        </p:txBody>
      </p:sp>
    </p:spTree>
    <p:extLst>
      <p:ext uri="{BB962C8B-B14F-4D97-AF65-F5344CB8AC3E}">
        <p14:creationId xmlns:p14="http://schemas.microsoft.com/office/powerpoint/2010/main" val="6597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14584" r="33704" b="19445"/>
          <a:stretch/>
        </p:blipFill>
        <p:spPr bwMode="auto">
          <a:xfrm>
            <a:off x="395536" y="548680"/>
            <a:ext cx="8136904" cy="584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745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647" y="188640"/>
            <a:ext cx="79928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Условия </a:t>
            </a:r>
            <a:r>
              <a:rPr lang="ru-RU" sz="2200" dirty="0">
                <a:latin typeface="Arial Black" pitchFamily="34" charset="0"/>
              </a:rPr>
              <a:t>использования ЭОР в патриотическом воспитании </a:t>
            </a:r>
            <a:r>
              <a:rPr lang="ru-RU" sz="2200" dirty="0" smtClean="0">
                <a:latin typeface="Arial Black" pitchFamily="34" charset="0"/>
              </a:rPr>
              <a:t>дошкольников:</a:t>
            </a:r>
          </a:p>
          <a:p>
            <a:endParaRPr lang="ru-RU" sz="1600" dirty="0">
              <a:latin typeface="Arial Black" pitchFamily="34" charset="0"/>
            </a:endParaRPr>
          </a:p>
          <a:p>
            <a:pPr lvl="0"/>
            <a:r>
              <a:rPr lang="ru-RU" dirty="0" smtClean="0">
                <a:latin typeface="Arial Black" pitchFamily="34" charset="0"/>
              </a:rPr>
              <a:t>1. Отбор </a:t>
            </a:r>
            <a:r>
              <a:rPr lang="ru-RU" dirty="0">
                <a:latin typeface="Arial Black" pitchFamily="34" charset="0"/>
              </a:rPr>
              <a:t>ресурсов: разные как по содержанию, так и по виду, действенно работающие на решение проблемы, корректные по идеи и форме реализации.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2. Системность </a:t>
            </a:r>
            <a:r>
              <a:rPr lang="ru-RU" dirty="0">
                <a:latin typeface="Arial Black" pitchFamily="34" charset="0"/>
              </a:rPr>
              <a:t>и продуманность в использование ресурсов, понимание их потенциала и рисков.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3. Создание </a:t>
            </a:r>
            <a:r>
              <a:rPr lang="ru-RU" dirty="0">
                <a:latin typeface="Arial Black" pitchFamily="34" charset="0"/>
              </a:rPr>
              <a:t>ситуации сопричастности к событию, совместного восприятия ресурса, его эмоционального переживания, обсуждения, оценки и проявления отношения.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4. Формирование </a:t>
            </a:r>
            <a:r>
              <a:rPr lang="ru-RU" dirty="0">
                <a:latin typeface="Arial Black" pitchFamily="34" charset="0"/>
              </a:rPr>
              <a:t>культуры восприятия (выделение противоречий и установление связей, оценивание увиденного с позиции социально значимых ценностей и современных норм).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5. Использование </a:t>
            </a:r>
            <a:r>
              <a:rPr lang="ru-RU" dirty="0">
                <a:latin typeface="Arial Black" pitchFamily="34" charset="0"/>
              </a:rPr>
              <a:t>форм организации деятельности детей, обеспечивающих включение в процесс патриотического воспитания родителей, учитывая особую важность семейных установок и ожиданий по данному вопросу, а также для преодоления разногласий во взглядах педагогов и родителей на цели и задачи патриотического воспитания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3271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46474"/>
            <a:ext cx="81369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«Я горжусь своей страной, потому что…»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6533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Горжусь тем, что я русская!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20662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Горжусь тем, что в моей стране живут самые добрые люди. Которые не утратили чувство сострадания не смотря на то, через, что нам и нашим предкам пришлось пройти.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491" y="377566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Горжусь, за стойкость, упорство и мужество спортсменов, которые подряд, на Универсиаде, Олимпиаде и </a:t>
            </a:r>
            <a:r>
              <a:rPr lang="ru-RU" sz="2000" i="1" dirty="0" err="1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Паралимпиаде</a:t>
            </a: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, показали всему миру, что значит Российский характер.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798" y="980728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Тесная взаимосвязь с родителями является важным 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условием 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нравственно-патриотического воспитания детей. Прикосновение к истории своей семьи вызывает у ребенка сильные эмоции, заставляет сопереживать, внимательно относиться к памяти прошлого, к своим историческим корням. Взаимодействие с родителями по данному вопросу способствует бережному отношению к традициям, сохранению вертикальных семейных связей.</a:t>
            </a:r>
          </a:p>
        </p:txBody>
      </p:sp>
    </p:spTree>
    <p:extLst>
      <p:ext uri="{BB962C8B-B14F-4D97-AF65-F5344CB8AC3E}">
        <p14:creationId xmlns:p14="http://schemas.microsoft.com/office/powerpoint/2010/main" val="4267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4744" y="548680"/>
            <a:ext cx="79356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Электронные образовательные ресурсы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эффективно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помогают решать задачи патриотического воспитания современных дошкольников;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являются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важным и актуальным каналом получения информации;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представляют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собой особую наглядность за счет медиа эффектов, интерактивности, вариативности;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оказывают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мощное по силе создается уникальная ситуация эмоционально-образного восприятия информации воздействие на ребенка, содержат яркие образы примеры;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позволяют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не только информировать, но и вовлекать детей во взаимодействие с социумом.</a:t>
            </a:r>
          </a:p>
        </p:txBody>
      </p:sp>
    </p:spTree>
    <p:extLst>
      <p:ext uri="{BB962C8B-B14F-4D97-AF65-F5344CB8AC3E}">
        <p14:creationId xmlns:p14="http://schemas.microsoft.com/office/powerpoint/2010/main" val="36372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14584" r="34173" b="21250"/>
          <a:stretch/>
        </p:blipFill>
        <p:spPr bwMode="auto">
          <a:xfrm>
            <a:off x="1187624" y="332656"/>
            <a:ext cx="66967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7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983552" cy="400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4486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6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43961" cy="618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7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531993" cy="639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242</TotalTime>
  <Words>582</Words>
  <Application>Microsoft Office PowerPoint</Application>
  <PresentationFormat>Экран (4:3)</PresentationFormat>
  <Paragraphs>46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«Я живу на Самарской земле»</dc:title>
  <dc:creator>User</dc:creator>
  <cp:lastModifiedBy>User</cp:lastModifiedBy>
  <cp:revision>27</cp:revision>
  <dcterms:created xsi:type="dcterms:W3CDTF">2019-04-25T08:51:35Z</dcterms:created>
  <dcterms:modified xsi:type="dcterms:W3CDTF">2023-04-20T01:15:13Z</dcterms:modified>
</cp:coreProperties>
</file>