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3" r:id="rId4"/>
    <p:sldId id="265" r:id="rId5"/>
    <p:sldId id="283" r:id="rId6"/>
    <p:sldId id="261" r:id="rId7"/>
    <p:sldId id="264" r:id="rId8"/>
    <p:sldId id="282" r:id="rId9"/>
    <p:sldId id="292" r:id="rId10"/>
    <p:sldId id="267" r:id="rId11"/>
    <p:sldId id="290" r:id="rId12"/>
    <p:sldId id="289" r:id="rId13"/>
    <p:sldId id="262" r:id="rId14"/>
    <p:sldId id="294" r:id="rId15"/>
    <p:sldId id="288" r:id="rId16"/>
    <p:sldId id="260" r:id="rId17"/>
    <p:sldId id="285" r:id="rId18"/>
    <p:sldId id="287" r:id="rId19"/>
    <p:sldId id="291" r:id="rId20"/>
    <p:sldId id="284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95" autoAdjust="0"/>
  </p:normalViewPr>
  <p:slideViewPr>
    <p:cSldViewPr snapToGrid="0">
      <p:cViewPr varScale="1">
        <p:scale>
          <a:sx n="44" d="100"/>
          <a:sy n="44" d="100"/>
        </p:scale>
        <p:origin x="-114" y="-4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3D4B4-9103-46E7-A7C6-2704F4DFFF4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67F6-488F-4473-9E92-17B1A086F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0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4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2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8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5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8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2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5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CDC42-571E-4A07-AFC8-B32D320FB415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a48/000c52cf-55f716fa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502"/>
            <a:ext cx="8686800" cy="58736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9517" y="1820487"/>
            <a:ext cx="7867291" cy="1221971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263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6" y="457200"/>
            <a:ext cx="4694060" cy="119703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Ленинградских квартирах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148" y="2057400"/>
            <a:ext cx="4239491" cy="38115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 не было  света, воды и было очень холодно. В квартирах устанавливали печки-буржуйки. На растопку печек шли мебель и книги. 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Окна заклеивали бумажными или газетными полосками крест-накрест, чтобы они не лопались от взрыва,  и  зашторивали.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ds05.infourok.ru/uploads/ex/0e6a/000e8d59-4e9e8f00/hello_html_m500bdae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614" b="9018"/>
          <a:stretch/>
        </p:blipFill>
        <p:spPr bwMode="auto">
          <a:xfrm>
            <a:off x="5767464" y="295213"/>
            <a:ext cx="2304194" cy="26678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9.stc.all.kpcdn.net/share/i/4/1767675/inx960x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 bwMode="auto">
          <a:xfrm>
            <a:off x="6625536" y="3325091"/>
            <a:ext cx="4846028" cy="32669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.tourbina.ru/photos.3/1/8/186941/big.photo/No-samoe-silnoe-vpetchat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9597"/>
          <a:stretch/>
        </p:blipFill>
        <p:spPr bwMode="auto">
          <a:xfrm>
            <a:off x="8483357" y="489161"/>
            <a:ext cx="3547550" cy="23371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457200"/>
            <a:ext cx="3067916" cy="8229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1942года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Особенно трудной выдалась зима 1942 года, когда стояли сильные морозы.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 приходилось брать с рек.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molbattle.ru/data/attachments/928/928837-4f345e836f8d3981b4e21848f441c7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74" y="457200"/>
            <a:ext cx="4447310" cy="29241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gr.news-front.info/wp-content/uploads/2016/09/blokada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9" y="3639138"/>
            <a:ext cx="4688377" cy="3115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78" y="457200"/>
            <a:ext cx="3358342" cy="122197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Тяжелая судьба выпала на долю детей, которые остались в блокадном Ленинграде…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Детям пришлось пережить голод,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олод,  гибель родных, страх,  вой сирен, бомбежку.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блокадника своя трагическая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история…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imnaz.armavir.ru/wp-content/uploads/2019/01/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86" y="789093"/>
            <a:ext cx="3150995" cy="23750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18/01/27/s_5a6b97d889fac/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 t="51259" r="5735" b="5459"/>
          <a:stretch/>
        </p:blipFill>
        <p:spPr bwMode="auto">
          <a:xfrm>
            <a:off x="8420544" y="1742677"/>
            <a:ext cx="3532973" cy="26713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turbo/1531389/rthc6701a3320f6cbb2d7cd4e6d34ade71b/max_g480_c12_r4x3_pd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05" y="4102877"/>
            <a:ext cx="3583776" cy="25556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724" y="457200"/>
            <a:ext cx="4595426" cy="73983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локадного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13165"/>
            <a:ext cx="5178627" cy="44558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Дети  повзрослее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900igr.net/up/datas/176423/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r="47851" b="6944"/>
          <a:stretch/>
        </p:blipFill>
        <p:spPr bwMode="auto">
          <a:xfrm>
            <a:off x="6256912" y="667096"/>
            <a:ext cx="2518757" cy="2705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zen_doc/1722013/pub_5e2bdbd943863f00acd81711_5e2bdbebb477bf00b1cc3912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38956" r="1424" b="26158"/>
          <a:stretch/>
        </p:blipFill>
        <p:spPr bwMode="auto">
          <a:xfrm>
            <a:off x="9115431" y="644235"/>
            <a:ext cx="2889776" cy="19160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2.wp.com/im6.kommersant.ru/Issues.photo/CORP/2014/01/27/KOG_139702_00002_1_t218_143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3910356"/>
            <a:ext cx="4397434" cy="26982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rokidelai.ru/wp-content/uploads/2016/09/arbuzova-klochkina-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363" r="54247" b="18121"/>
          <a:stretch/>
        </p:blipFill>
        <p:spPr bwMode="auto">
          <a:xfrm>
            <a:off x="9168848" y="2905557"/>
            <a:ext cx="2782942" cy="37030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get-zen_doc/1101877/pub_5ca89b5590e0af00b4b14ef4_5ca89bae1a118400b39a9a3a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9" y="3679045"/>
            <a:ext cx="1629405" cy="28727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0936" cy="112637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 время блокады работали школы и дети продолжали учиться.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900igr.net/up/datai/246216/0015-014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97" y="457200"/>
            <a:ext cx="3940050" cy="27591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6/6d/%D0%9B%D0%B5%D0%BD%D0%B8%D0%BD%D0%B3%D1%80%D0%B0%D0%B4_%D0%B1%D0%BB%D0%BE%D0%BA%D0%B0%D0%B4%D0%BD%D1%8B%D0%B9._%D0%A8%D0%BA%D0%BE%D0%BB%D1%8C%D0%BD%D1%8B%D0%B9_%D1%83%D1%80%D0%BE%D0%B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8" y="3538857"/>
            <a:ext cx="4305994" cy="308955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71" y="457200"/>
            <a:ext cx="5694218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Тани Савичевой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487" y="1538513"/>
            <a:ext cx="4789203" cy="494834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последней странице она написала: «Савичевы умерли… Умерли все, осталась одна Таня…»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она погибла через 2года в эвакуации от истощения.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фасаде  дома где она жила  висит мемориальная доска.</a:t>
            </a:r>
          </a:p>
          <a:p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Танин дневник-это боль Ленинграда,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прочитать его каждому надо.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кричит за страницей страница: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«Вновь не должно это все повториться»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fs00.infourok.ru/images/doc/227/42359/2/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50508" b="32884"/>
          <a:stretch/>
        </p:blipFill>
        <p:spPr bwMode="auto">
          <a:xfrm>
            <a:off x="7780713" y="330182"/>
            <a:ext cx="3922163" cy="29409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s10.pikabu.ru/post_img/big/2020/01/23/5/1579764435154647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1" y="3624695"/>
            <a:ext cx="5295914" cy="30373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ds05.infourok.ru/uploads/ex/0522/00065a39-6d264d7f/img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2" t="36976" r="3073" b="14335"/>
          <a:stretch/>
        </p:blipFill>
        <p:spPr bwMode="auto">
          <a:xfrm>
            <a:off x="5611814" y="1538513"/>
            <a:ext cx="1878330" cy="17841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9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457200"/>
            <a:ext cx="3557846" cy="83127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88473"/>
            <a:ext cx="4268584" cy="4580515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Дорога жизни проходила по Ладожскому озеру. По ней в город везли продовольствие, медикаменты, а из города вывозили детей  и  раненых.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она спасла жизнь. 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вой сирены и разрыв снарядов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 Ладога была.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спасеньем ленинградцев стала,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помогла в войне им победить.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img-fotki.yandex.ru/get/9895/225044291.36/0_d13d3_aebdd64b_X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60" y="318592"/>
            <a:ext cx="3769621" cy="28272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hrezeitung.ru/wp-content/uploads/2019/01/7-%D0%B4%D0%BE%D1%80%D0%BE%D0%B3%D0%B0-%D0%B6%D0%B8%D0%B7%D0%BD%D0%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/>
          <a:stretch/>
        </p:blipFill>
        <p:spPr bwMode="auto">
          <a:xfrm>
            <a:off x="7192688" y="3481024"/>
            <a:ext cx="4268777" cy="31129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746" y="457200"/>
            <a:ext cx="3990110" cy="109728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блокады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0571" y="2057400"/>
            <a:ext cx="4698011" cy="3811588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1943г. началась операция по прорыву блокады Ленинграда.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января 1943г. Блокада была прорвана.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1944г. Полное  освобождение  блокадного Ленинграда от фашистских захватчиков.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враги Ленинград уничтожить,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Стереть этот город с земли.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захватить и прорвать оборону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Фашисты никак не смогли.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оветские солдаты, осуществившие прорыв Блокады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17" y="3715397"/>
            <a:ext cx="3549115" cy="28595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111/0008b3a0-b6af6b71/img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0956" r="19156" b="8014"/>
          <a:stretch/>
        </p:blipFill>
        <p:spPr bwMode="auto">
          <a:xfrm>
            <a:off x="4797686" y="3906152"/>
            <a:ext cx="3239481" cy="25515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pbs.twimg.com/media/EOjK5QQXkAAQeH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24" y="277648"/>
            <a:ext cx="4688377" cy="31255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681846"/>
            <a:ext cx="3932237" cy="7730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«Разорванное кольцо блокады»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6706" y="2452254"/>
            <a:ext cx="4115320" cy="341673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auzeee.ru/green/pict/n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9" y="1113905"/>
            <a:ext cx="6653285" cy="46551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77" y="457200"/>
            <a:ext cx="6342611" cy="115546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 в Ленинграде 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04856"/>
            <a:ext cx="3932237" cy="53788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27января 1944года в честь полного снятия блокады в Ленинграде был дан праздничный салют!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праздник «со слезами на глазах».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Мужественный город выстоял и не сдался </a:t>
            </a:r>
            <a:r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врагу!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ttpsr3---sn-4g5e6nldgooglevideocomvideoplaybackexpire=1610403428&amp;ei=BHr8X-z6L4u1xN8P3eeR-AY&amp;ip=60126184132&amp;id=o-AE9t_NX0RHdZ5b5q_agwOl_B4M_FY4Q--7ez_tWQQ86L&amp;itag=18&amp;source=youtube&amp;requiressl=yes&amp;vprv=1&amp;mime=v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691" y="1309036"/>
            <a:ext cx="6079936" cy="45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8сентября 1941г. - 27 января 1944г.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9742" cy="4857808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 война. Гитлер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сумел захватить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силой, тогда он решил задушить его блокадой.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1941г.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ашисты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окружили город, перекрыли все выходы и входы в город.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оказался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блокадном кольце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город перестало поступать продовольствие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– одна из самых тяжелых и трагических страниц в истории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https://fs00.infourok.ru/images/doc/174/200372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7198" r="8290" b="4841"/>
          <a:stretch/>
        </p:blipFill>
        <p:spPr bwMode="auto">
          <a:xfrm>
            <a:off x="4138350" y="4046123"/>
            <a:ext cx="3575861" cy="2398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851" y="457200"/>
            <a:ext cx="3367174" cy="11055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 ничто не забыто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142" y="2057399"/>
            <a:ext cx="4425434" cy="398595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 огонь на Пискаревском кладбище в память о погибших во время блокады  в Ленинграде.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Почтить память  и возложить цветы приходят  жители города с детьми и внуками.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ничто не забыто,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поколенья и все времена.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Сединами живших и кровью убитых,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Оплачена страшная эта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война.</a:t>
            </a:r>
          </a:p>
        </p:txBody>
      </p:sp>
      <p:pic>
        <p:nvPicPr>
          <p:cNvPr id="6" name="Picture 4" descr="https://ksp.org.ru/files/photogallery/19/big/08.05.15-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93" y="1080655"/>
            <a:ext cx="6457752" cy="47883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7.nextpng.com/sticker-png/79/1023/sticker-png-campfire-campfire-orange-computer-wallpaper-flame-camp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" b="70637" l="16854" r="82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99" y="3353437"/>
            <a:ext cx="850265" cy="8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rasivaa_i_grustnaa_muzyka_bez_slov_prosto_krasivaa_muzyka_bez_slov_5musicme_(5music.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278.25"/>
                  <p14:fade in="250"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399" y="5144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29"/>
            <a:ext cx="12192001" cy="68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12" y="2992581"/>
            <a:ext cx="7180446" cy="12884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i1.photo.2gis.com/images/geo/38/5348024598452714_e3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8462" r="8831" b="1576"/>
          <a:stretch/>
        </p:blipFill>
        <p:spPr bwMode="auto">
          <a:xfrm>
            <a:off x="7719460" y="635266"/>
            <a:ext cx="4100363" cy="615054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12" y="457200"/>
            <a:ext cx="5411585" cy="5237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Обстрел Ленинграда с воздуха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2095" y="2057400"/>
            <a:ext cx="3545895" cy="3811588"/>
          </a:xfrm>
        </p:spPr>
        <p:txBody>
          <a:bodyPr>
            <a:norm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 нескольку раз за день обстреливали с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немецкие бомбардировщики.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5.infourok.ru/uploads/ex/0f85/00125f04-840bc2d5/img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76" y="238957"/>
            <a:ext cx="4280420" cy="33250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doy115.ru/vospit96/kamenskaya/BLOKADA/prezentatsiya_BLOKADA-8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8429" r="64198" b="44899"/>
          <a:stretch/>
        </p:blipFill>
        <p:spPr bwMode="auto">
          <a:xfrm>
            <a:off x="468564" y="3594392"/>
            <a:ext cx="4574503" cy="29011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9a706321ac76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6268.375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5640" y="3028741"/>
            <a:ext cx="406689" cy="406689"/>
          </a:xfrm>
          <a:prstGeom prst="rect">
            <a:avLst/>
          </a:prstGeom>
        </p:spPr>
      </p:pic>
      <p:pic>
        <p:nvPicPr>
          <p:cNvPr id="8" name="Picture 2" descr="https://img2.freepng.ru/20180806/uso/kisspng-republic-p-47-thunderbolt-airplane-second-world-wa-order-now-the-last-veterans-5b67df92340801.29690431153353409821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3493" r="11883" b="18096"/>
          <a:stretch/>
        </p:blipFill>
        <p:spPr bwMode="auto">
          <a:xfrm rot="19239592">
            <a:off x="4660968" y="1026382"/>
            <a:ext cx="2590653" cy="14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zen_doc/936895/pub_5c4b1bb4a2ce3100adc26c42_5c4b1d0e6e808000ada97a11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31" y="4164676"/>
            <a:ext cx="3694628" cy="21890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46" y="5533015"/>
            <a:ext cx="1791856" cy="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340" y="4587264"/>
            <a:ext cx="1578351" cy="5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26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1.85185E-6 L -1.66667E-6 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214" y="457200"/>
            <a:ext cx="3930701" cy="103909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в блокадном Ленинграде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была включена в городе в обычное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время. Она оповещала об артобстреле. И люди услышав сирену шли в бомбоубежище.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cs4.pikabu.ru/post_img/2016/01/12/12/og_og_145263027924392374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272482"/>
            <a:ext cx="7120052" cy="52945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e9ea576734db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701" y="1360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356" y="457200"/>
            <a:ext cx="3466408" cy="81464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5" y="1845425"/>
            <a:ext cx="4281054" cy="402356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 - это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помещения под землёй, где можно было укрыться от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бомбёжки.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слышали сигнал, то все прятались в бомбоубежище, и чтобы их успокоить по радио звучал звук метронома, который напоминал звук биения сердца, говорившим людям, что жизнь продолжается.</a:t>
            </a:r>
          </a:p>
          <a:p>
            <a:endParaRPr lang="ru-RU" sz="1800" dirty="0"/>
          </a:p>
        </p:txBody>
      </p:sp>
      <p:pic>
        <p:nvPicPr>
          <p:cNvPr id="5" name="Picture 2" descr="https://ucarecdn.com/5e606f62-7b97-42ed-82f6-0cc315dfef16/BlR_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6" y="276477"/>
            <a:ext cx="3504519" cy="31541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s04.infourok.ru/uploads/ex/05e7/0011095e-3b092d91/img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9325" r="9498" b="14148"/>
          <a:stretch/>
        </p:blipFill>
        <p:spPr bwMode="auto">
          <a:xfrm>
            <a:off x="7473144" y="3784249"/>
            <a:ext cx="4023358" cy="28755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tronom_-_Blokada_(iPle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647.125"/>
                  <p14:fade in="2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344" y="586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594" y="457200"/>
            <a:ext cx="4572000" cy="11388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Разрушенные здания Ленинграда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4" y="2161310"/>
            <a:ext cx="3948545" cy="370767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блокады были разрушены многие жилые дома, школы, больницы, заводы и фабрики.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astvu.com/_p/a/s/q/u/squej5sk4z82ihd8w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8"/>
          <a:stretch/>
        </p:blipFill>
        <p:spPr bwMode="auto">
          <a:xfrm>
            <a:off x="6002582" y="465110"/>
            <a:ext cx="5124594" cy="28021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astvu.com/_p/a/6/5/9/6596d5a5c55b85c3705426c9f6f60e8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2616879" y="3506343"/>
            <a:ext cx="4382438" cy="312924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i.ov.histrf.ru/media/filer_public/cd/12/cd126703-42a2-4a34-ab62-52bbcb14fb46/kp008_028_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780" r="6208" b="5810"/>
          <a:stretch/>
        </p:blipFill>
        <p:spPr bwMode="auto">
          <a:xfrm>
            <a:off x="7473141" y="3732416"/>
            <a:ext cx="4169775" cy="28201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576840"/>
            <a:ext cx="4911222" cy="7033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населения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7092" y="2057400"/>
            <a:ext cx="2884933" cy="38115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блокады из Ленинграда были эвакуированы более 1 миллиона человек.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hkolatur.ru/upload/catalog/catalog5e4bc1d5a9570_max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9" y="1280159"/>
            <a:ext cx="2947836" cy="19950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x7Lw9RX4AADsze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90" r="1055" b="5128"/>
          <a:stretch/>
        </p:blipFill>
        <p:spPr bwMode="auto">
          <a:xfrm>
            <a:off x="5087389" y="3632661"/>
            <a:ext cx="6625244" cy="2726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aralbum.ru/wp-content/uploads/2018/04/P109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65" y="576840"/>
            <a:ext cx="2214372" cy="2462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189" y="457200"/>
            <a:ext cx="3657600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29739" cy="3811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выдавали  по кусочку на день по талонам. Хлеб делали из лебеды, крапивы, отрубей. И был он совсем невкусным.</a:t>
            </a:r>
          </a:p>
          <a:p>
            <a:pPr>
              <a:lnSpc>
                <a:spcPct val="100000"/>
              </a:lnSpc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 для людей блокадного Ленинграда не было ничего вкуснее этого куска хлеба.</a:t>
            </a: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 его по чуть-чуть. Никто ни крошки не ронял.</a:t>
            </a:r>
          </a:p>
          <a:p>
            <a:pPr>
              <a:lnSpc>
                <a:spcPct val="100000"/>
              </a:lnSpc>
            </a:pP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двадцать пять блокадных грамм</a:t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и кровью пополам…»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://i91.fastpic.ru/big/2017/0127/fa/12f5cd5b62993a3cec39b04ac14cedf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77" y="3167149"/>
            <a:ext cx="4302143" cy="35729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imnraduga.ru/files/images/1631364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00" y="457200"/>
            <a:ext cx="3638459" cy="2309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457200"/>
            <a:ext cx="3441989" cy="103909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812175"/>
            <a:ext cx="4330728" cy="4314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хлеб, военный, горький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весь почти из лебеды.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в каждой корке, в каждой крошке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горький вкус людской беды.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cdn.spbdnevnik.ru/uploads/block/image/349475/__large_%D0%91%D0%BB%D0%BE%D0%BA%D0%B0%D0%B4%D0%B03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r="45997"/>
          <a:stretch/>
        </p:blipFill>
        <p:spPr bwMode="auto">
          <a:xfrm>
            <a:off x="5508971" y="385030"/>
            <a:ext cx="6162098" cy="5872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734</Words>
  <Application>Microsoft Office PowerPoint</Application>
  <PresentationFormat>Произвольный</PresentationFormat>
  <Paragraphs>83</Paragraphs>
  <Slides>21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                        Блокада Ленинграда                  8сентября 1941г. - 27 января 1944г.</vt:lpstr>
      <vt:lpstr>Обстрел Ленинграда с воздуха</vt:lpstr>
      <vt:lpstr>Сирена в блокадном Ленинграде</vt:lpstr>
      <vt:lpstr> Бомбоубежище</vt:lpstr>
      <vt:lpstr>Разрушенные здания Ленинграда</vt:lpstr>
      <vt:lpstr>Эвакуация населения</vt:lpstr>
      <vt:lpstr>Блокадный хлеб</vt:lpstr>
      <vt:lpstr>Блокадный хлеб</vt:lpstr>
      <vt:lpstr>В Ленинградских квартирах</vt:lpstr>
      <vt:lpstr>Зимой 1942года</vt:lpstr>
      <vt:lpstr>Дети блокадного Ленинграда</vt:lpstr>
      <vt:lpstr>Дети блокадного Ленинграда</vt:lpstr>
      <vt:lpstr>Дети блокадного Ленинграда</vt:lpstr>
      <vt:lpstr>Дневник Тани Савичевой</vt:lpstr>
      <vt:lpstr>«Дорога жизни»</vt:lpstr>
      <vt:lpstr>Прорыв блокады Ленинграда</vt:lpstr>
      <vt:lpstr>«Разорванное кольцо блокады»</vt:lpstr>
      <vt:lpstr>Праздничный салют в Ленинграде   </vt:lpstr>
      <vt:lpstr>Никто не забыт и  ничто не забыто</vt:lpstr>
      <vt:lpstr>                     Спасибо за внимание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</cp:lastModifiedBy>
  <cp:revision>88</cp:revision>
  <dcterms:created xsi:type="dcterms:W3CDTF">2021-01-03T10:17:24Z</dcterms:created>
  <dcterms:modified xsi:type="dcterms:W3CDTF">2025-01-27T06:54:40Z</dcterms:modified>
</cp:coreProperties>
</file>